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8" r:id="rId2"/>
    <p:sldId id="257" r:id="rId3"/>
    <p:sldId id="273" r:id="rId4"/>
    <p:sldId id="277" r:id="rId5"/>
    <p:sldId id="278" r:id="rId6"/>
    <p:sldId id="274" r:id="rId7"/>
    <p:sldId id="279" r:id="rId8"/>
    <p:sldId id="276" r:id="rId9"/>
    <p:sldId id="281" r:id="rId10"/>
    <p:sldId id="259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144798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VY_32_INOVACE_10A_02_Volejbal_Odbíjení obouruč vrchem 2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</a:t>
                      </a:r>
                      <a:r>
                        <a:rPr lang="cs-CZ" sz="1800" b="1" kern="1200" baseline="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7.2.2013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CÍSAŘ, Václav. </a:t>
            </a:r>
            <a:r>
              <a:rPr lang="cs-CZ" sz="1400" i="1" dirty="0" smtClean="0"/>
              <a:t>Volejbal</a:t>
            </a:r>
            <a:r>
              <a:rPr lang="cs-CZ" sz="1400" dirty="0" smtClean="0"/>
              <a:t>. Praha: </a:t>
            </a:r>
            <a:r>
              <a:rPr lang="cs-CZ" sz="1400" dirty="0" err="1" smtClean="0"/>
              <a:t>Grada</a:t>
            </a:r>
            <a:r>
              <a:rPr lang="cs-CZ" sz="1400" dirty="0" smtClean="0"/>
              <a:t> </a:t>
            </a:r>
            <a:r>
              <a:rPr lang="cs-CZ" sz="1400" dirty="0" err="1" smtClean="0"/>
              <a:t>Publishing</a:t>
            </a:r>
            <a:r>
              <a:rPr lang="cs-CZ" sz="1400" dirty="0" smtClean="0"/>
              <a:t>, a.s., 2005, ISBN 80-2470502-8.</a:t>
            </a:r>
          </a:p>
          <a:p>
            <a:r>
              <a:rPr lang="cs-CZ" sz="1400" dirty="0" smtClean="0"/>
              <a:t>KYNDR, Antonín a kol. </a:t>
            </a:r>
            <a:r>
              <a:rPr lang="cs-CZ" sz="1400" i="1" dirty="0" smtClean="0"/>
              <a:t>Odbíjená mládeže</a:t>
            </a:r>
            <a:r>
              <a:rPr lang="cs-CZ" sz="1400" dirty="0" smtClean="0"/>
              <a:t>. Praha: Sportovní a turistické nakladatelství., 1963, ISBN 27-073-63.</a:t>
            </a: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 a poté  žáci nacvičují a osvojují si dovednosti odbíjení obouruč vrchem prakticky v tělocvičně. V hodině jsou využita individuální cvičení a cvičení ve dvojicích, popř. ve trojicích. Cvičení jsou řazena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</a:t>
            </a:r>
            <a:r>
              <a:rPr lang="cs-CZ" sz="1400" dirty="0" smtClean="0">
                <a:solidFill>
                  <a:schemeClr val="tx1"/>
                </a:solidFill>
              </a:rPr>
              <a:t>do té doby, než dojde k osvojení a automatizaci. Hodinu zakončujeme hrou, v které používají osvojenou dovednost.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volejbalové míče, volejbalový kurt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cs-CZ" u="sng" dirty="0" smtClean="0"/>
              <a:t>Cvičení ve trojici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lphaLcParenR"/>
            </a:pPr>
            <a:r>
              <a:rPr lang="cs-CZ" dirty="0" smtClean="0">
                <a:solidFill>
                  <a:schemeClr val="tx1"/>
                </a:solidFill>
              </a:rPr>
              <a:t>odbíjení střídavě na spoluhráče</a:t>
            </a:r>
          </a:p>
        </p:txBody>
      </p:sp>
      <p:pic>
        <p:nvPicPr>
          <p:cNvPr id="6" name="Obrázek 5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857496"/>
            <a:ext cx="2414962" cy="2414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b) odbíjení s výměnou pozice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857496"/>
            <a:ext cx="2414962" cy="2414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c) „přihraj a běž“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857496"/>
            <a:ext cx="2414962" cy="2414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u="sng" dirty="0" smtClean="0"/>
              <a:t>Cvičení ve dvojici přes síť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a) odbíjení nad sebe a přes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6" name="Obrázek 5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857496"/>
            <a:ext cx="2414962" cy="2414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b) odbíjení souvisle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857496"/>
            <a:ext cx="2414962" cy="2414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u="sng" dirty="0" smtClean="0"/>
              <a:t>Hra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s využitím odbíjení obouruč vrchem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podání odbíjením obouruč vrchem 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   </a:t>
            </a:r>
            <a:r>
              <a:rPr lang="cs-CZ" sz="2000" dirty="0" smtClean="0">
                <a:solidFill>
                  <a:schemeClr val="tx1"/>
                </a:solidFill>
              </a:rPr>
              <a:t>(z místa odkud podáme přes síť)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hra na „tři“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3442930"/>
            <a:ext cx="2414962" cy="2414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215</TotalTime>
  <Words>217</Words>
  <Application>Microsoft Office PowerPoint</Application>
  <PresentationFormat>Předvádění na obrazovce (4:3)</PresentationFormat>
  <Paragraphs>41</Paragraphs>
  <Slides>10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ŠABLONA DUM</vt:lpstr>
      <vt:lpstr>Prezentace aplikace PowerPoint</vt:lpstr>
      <vt:lpstr>ANOTACE</vt:lpstr>
      <vt:lpstr>Cvičení ve trojici</vt:lpstr>
      <vt:lpstr>Prezentace aplikace PowerPoint</vt:lpstr>
      <vt:lpstr>Prezentace aplikace PowerPoint</vt:lpstr>
      <vt:lpstr>Cvičení ve dvojici přes síť</vt:lpstr>
      <vt:lpstr>Prezentace aplikace PowerPoint</vt:lpstr>
      <vt:lpstr>Hra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42</cp:revision>
  <dcterms:created xsi:type="dcterms:W3CDTF">2013-02-11T18:59:15Z</dcterms:created>
  <dcterms:modified xsi:type="dcterms:W3CDTF">2013-05-23T08:50:38Z</dcterms:modified>
</cp:coreProperties>
</file>